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98" r:id="rId7"/>
    <p:sldId id="299" r:id="rId8"/>
    <p:sldId id="304" r:id="rId9"/>
    <p:sldId id="301" r:id="rId10"/>
    <p:sldId id="302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050" autoAdjust="0"/>
  </p:normalViewPr>
  <p:slideViewPr>
    <p:cSldViewPr snapToGrid="0">
      <p:cViewPr>
        <p:scale>
          <a:sx n="75" d="100"/>
          <a:sy n="75" d="100"/>
        </p:scale>
        <p:origin x="133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0E9-5A00-4A04-B416-3F52BBF3A723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F7766-1CC8-4293-8AE3-F91239FA9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107-B090-41FA-8E56-79BD0403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47F18-0E5A-4CD6-9CB6-0DFA32B0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12F7-FAD1-43EB-968E-B62A3B23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253B-D578-427E-BAB0-11FCC7C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790F-DD08-47FB-BE7E-212091B4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02CF-F5DD-4691-BA5B-CB56D98B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5349-8659-41B5-91FF-7E9CEA1F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08-2A5A-44D3-9CDD-27249BB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BD86-B690-4B90-AA1E-2A76F45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11CE-F5B2-4660-A332-D18EAE1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F681-C8AA-4CA7-B9AF-79C15F4DD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74C53-6F24-4148-8A11-B81DA9EB9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C0B8-6152-4175-A48C-3822937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BC9F-8D4B-4134-9179-BBA8B50F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C515-4DC8-4D46-A432-2B100CBA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5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1146-20BA-41CE-A538-402C8B92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DB2B-F36A-40E7-91CF-524E4085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D8F1-4B54-4DD6-A5E4-A3198F8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3E6-C0A2-4819-977F-2E41360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9E17-3F64-4981-8411-B0422193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C0F9-4C7D-4DF6-B8DA-A6D78A52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CA2-C2DA-41E7-967D-2AEC5621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DB3-BA2E-4F02-93E8-BCEC20A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9819-B562-4A77-8CD5-14E02E7C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06B4-766D-4CB2-9B0E-7A8F4A75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2EC0-C4E7-4645-AEC9-B2F99410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802-8EEA-4550-9DA0-1934021A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6F00F-90D5-4156-813B-07BB3AA14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0273-D529-4008-ADEF-155731F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BCFF-4A7A-43C4-93E3-126951C5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F87C-1E8F-444C-9AD2-D2D78C6F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76F8-DAB2-4115-9D25-3725A3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3666B-BDEC-4365-9EEE-2BFD5553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DAAD-742D-45C0-A228-C1F51210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6D6D4-1982-4C1A-B34F-70CA701C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9AAE-CC83-403A-AB0F-FCA3B7EE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FC016-86D6-4D90-A5BE-68161C1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DF0A0-7D8D-4461-B957-42FB42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B28D-94C8-47D8-8CB1-4A5014B3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C90F-78BA-4CA1-A22E-14A4106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1F83-8645-4171-88E6-72B0543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3E00E-6B03-4E91-9973-B1B8E678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E6027-D8B3-4FCD-93D6-BD5080B7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57399-04C1-4B9A-A96C-8A6226B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18835-9E75-4880-A183-37534BBD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8A23C-E771-4DD8-98ED-F297AB7C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C47-6AA0-48CA-B86B-DC1D34F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3807-1114-4179-B56B-0AEC5125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0C2-79F5-41E5-86AC-DEF4A070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26D2-E5D8-4718-B8DA-33E2532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3F823-49EA-46E9-9F4C-5058DAC3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5EB4-E4A0-4179-8ABD-EE53374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7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FEF6-3D56-4C06-B381-F29F3EA3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B44E0-B80C-468E-91FB-3C24DAF29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5EB4-8DC5-4338-8A61-421005CE2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24BA-7062-4691-BF26-310E150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D59A-86DE-4472-8860-5C5CEEDC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B2E99-4BD1-4DF2-9F5A-99F9F9F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34E05-EBBC-4B1D-9B44-F6F35CB8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5E4F-81E9-4362-9C23-B039252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B214-32F3-4809-B7BD-6D764D0FC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C9F5-CE6F-4BEE-84C2-81E4985345AA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CE3-206F-4E00-9EDC-7BE043508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15C9-2DC2-4030-BA7E-6D04DC16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CF2-C6EB-4C43-9864-6807B8792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 err="1">
                <a:solidFill>
                  <a:schemeClr val="tx1"/>
                </a:solidFill>
              </a:rPr>
              <a:t>LEICedin</a:t>
            </a:r>
            <a:endParaRPr lang="en-US" sz="4400" b="1" kern="12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6DB8-A0E5-45E1-86D0-833BF1B62BC7}"/>
              </a:ext>
            </a:extLst>
          </p:cNvPr>
          <p:cNvSpPr txBox="1">
            <a:spLocks/>
          </p:cNvSpPr>
          <p:nvPr/>
        </p:nvSpPr>
        <p:spPr>
          <a:xfrm>
            <a:off x="761994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Group project for the Human Computer Interaction class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Faculty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Rui Rodrigues (lectures)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Teresa </a:t>
            </a:r>
            <a:r>
              <a:rPr lang="en-US" sz="1800">
                <a:latin typeface="+mn-lt"/>
                <a:ea typeface="+mn-ea"/>
                <a:cs typeface="+mn-cs"/>
              </a:rPr>
              <a:t>Galvão </a:t>
            </a:r>
            <a:r>
              <a:rPr lang="en-US" sz="1800" dirty="0">
                <a:latin typeface="+mn-lt"/>
                <a:ea typeface="+mn-ea"/>
                <a:cs typeface="+mn-cs"/>
              </a:rPr>
              <a:t>(recitations)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Students (G101)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Alexandre Nunes (</a:t>
            </a:r>
            <a:r>
              <a:rPr lang="en-GB" sz="1800" dirty="0">
                <a:latin typeface="+mn-lt"/>
                <a:ea typeface="+mn-ea"/>
                <a:cs typeface="+mn-cs"/>
              </a:rPr>
              <a:t>202005358</a:t>
            </a:r>
            <a:r>
              <a:rPr lang="en-US" sz="1800" dirty="0">
                <a:latin typeface="+mn-lt"/>
                <a:ea typeface="+mn-ea"/>
                <a:cs typeface="+mn-cs"/>
              </a:rPr>
              <a:t>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Gonçalo Pinto (202004907)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Guilherme Magalhães (202005285)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9D2B19-5F73-4840-AABD-D3B31377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810515"/>
            <a:ext cx="3796790" cy="1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EFE5C-A8D9-19BD-B12C-25DA1B474B8D}"/>
              </a:ext>
            </a:extLst>
          </p:cNvPr>
          <p:cNvSpPr txBox="1">
            <a:spLocks/>
          </p:cNvSpPr>
          <p:nvPr/>
        </p:nvSpPr>
        <p:spPr>
          <a:xfrm>
            <a:off x="866553" y="1922395"/>
            <a:ext cx="6140304" cy="1011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LEICedin</a:t>
            </a:r>
            <a:r>
              <a:rPr lang="en-US" sz="2000" dirty="0"/>
              <a:t> is an app to help students find employment and housing, </a:t>
            </a:r>
            <a:r>
              <a:rPr lang="en-US" sz="2000" b="1" dirty="0"/>
              <a:t>in the first prototype we only implemented housing features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56D480-5BAC-3D03-DEAF-9E20CB03A416}"/>
              </a:ext>
            </a:extLst>
          </p:cNvPr>
          <p:cNvSpPr txBox="1">
            <a:spLocks/>
          </p:cNvSpPr>
          <p:nvPr/>
        </p:nvSpPr>
        <p:spPr>
          <a:xfrm>
            <a:off x="2610657" y="3748042"/>
            <a:ext cx="1192345" cy="3528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Student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7C4783-BAF2-5E9B-9F8A-81B2EABE45ED}"/>
              </a:ext>
            </a:extLst>
          </p:cNvPr>
          <p:cNvSpPr txBox="1">
            <a:spLocks/>
          </p:cNvSpPr>
          <p:nvPr/>
        </p:nvSpPr>
        <p:spPr>
          <a:xfrm>
            <a:off x="7513852" y="3714848"/>
            <a:ext cx="1996971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Student/User</a:t>
            </a:r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C1F420-ACA8-58D4-FE00-67222AFF3DF4}"/>
              </a:ext>
            </a:extLst>
          </p:cNvPr>
          <p:cNvSpPr txBox="1">
            <a:spLocks/>
          </p:cNvSpPr>
          <p:nvPr/>
        </p:nvSpPr>
        <p:spPr>
          <a:xfrm>
            <a:off x="820502" y="4892933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for a room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7C1948-4463-3FA1-0B78-5C3CA2A7358C}"/>
              </a:ext>
            </a:extLst>
          </p:cNvPr>
          <p:cNvCxnSpPr/>
          <p:nvPr/>
        </p:nvCxnSpPr>
        <p:spPr>
          <a:xfrm flipH="1">
            <a:off x="2206620" y="4101831"/>
            <a:ext cx="765545" cy="602512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8E1BE6-A205-5205-89A6-F28CE4B5B84E}"/>
              </a:ext>
            </a:extLst>
          </p:cNvPr>
          <p:cNvSpPr txBox="1">
            <a:spLocks/>
          </p:cNvSpPr>
          <p:nvPr/>
        </p:nvSpPr>
        <p:spPr>
          <a:xfrm>
            <a:off x="820502" y="5307800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Filter room search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23654B8-F869-A800-88E3-ACAB4A1D8FC9}"/>
              </a:ext>
            </a:extLst>
          </p:cNvPr>
          <p:cNvSpPr txBox="1">
            <a:spLocks/>
          </p:cNvSpPr>
          <p:nvPr/>
        </p:nvSpPr>
        <p:spPr>
          <a:xfrm>
            <a:off x="3455970" y="4892933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for a job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ABC02C-DEC1-353D-7639-5BE6546DEBE0}"/>
              </a:ext>
            </a:extLst>
          </p:cNvPr>
          <p:cNvSpPr txBox="1">
            <a:spLocks/>
          </p:cNvSpPr>
          <p:nvPr/>
        </p:nvSpPr>
        <p:spPr>
          <a:xfrm>
            <a:off x="3455970" y="5307800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Filter job search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16F613-D938-657A-571C-98D2EE0C9504}"/>
              </a:ext>
            </a:extLst>
          </p:cNvPr>
          <p:cNvCxnSpPr>
            <a:cxnSpLocks/>
          </p:cNvCxnSpPr>
          <p:nvPr/>
        </p:nvCxnSpPr>
        <p:spPr>
          <a:xfrm>
            <a:off x="3455970" y="4101831"/>
            <a:ext cx="765545" cy="602512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3524F3-ADE9-2351-1CE4-F2C6DF02B597}"/>
              </a:ext>
            </a:extLst>
          </p:cNvPr>
          <p:cNvSpPr txBox="1">
            <a:spLocks/>
          </p:cNvSpPr>
          <p:nvPr/>
        </p:nvSpPr>
        <p:spPr>
          <a:xfrm>
            <a:off x="8947045" y="4892932"/>
            <a:ext cx="2098135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Add job posting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98867F-A4BD-89D9-F5FA-69058EC8F5B3}"/>
              </a:ext>
            </a:extLst>
          </p:cNvPr>
          <p:cNvSpPr txBox="1">
            <a:spLocks/>
          </p:cNvSpPr>
          <p:nvPr/>
        </p:nvSpPr>
        <p:spPr>
          <a:xfrm>
            <a:off x="6185067" y="4919741"/>
            <a:ext cx="2390619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Add room posting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23AEA8-2CA9-D946-AF1A-47DDFDCA9F38}"/>
              </a:ext>
            </a:extLst>
          </p:cNvPr>
          <p:cNvCxnSpPr/>
          <p:nvPr/>
        </p:nvCxnSpPr>
        <p:spPr>
          <a:xfrm flipH="1">
            <a:off x="7380377" y="4100886"/>
            <a:ext cx="765545" cy="602512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3F5526-2D6D-9A5C-5942-7E4889514C69}"/>
              </a:ext>
            </a:extLst>
          </p:cNvPr>
          <p:cNvCxnSpPr>
            <a:cxnSpLocks/>
          </p:cNvCxnSpPr>
          <p:nvPr/>
        </p:nvCxnSpPr>
        <p:spPr>
          <a:xfrm>
            <a:off x="8783900" y="4100886"/>
            <a:ext cx="765545" cy="602512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7A86B33-D4E0-4C63-D295-53655AC42841}"/>
              </a:ext>
            </a:extLst>
          </p:cNvPr>
          <p:cNvSpPr txBox="1">
            <a:spLocks/>
          </p:cNvSpPr>
          <p:nvPr/>
        </p:nvSpPr>
        <p:spPr>
          <a:xfrm>
            <a:off x="6185067" y="5329661"/>
            <a:ext cx="2560212" cy="4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Remove room posting</a:t>
            </a:r>
          </a:p>
        </p:txBody>
      </p:sp>
    </p:spTree>
    <p:extLst>
      <p:ext uri="{BB962C8B-B14F-4D97-AF65-F5344CB8AC3E}">
        <p14:creationId xmlns:p14="http://schemas.microsoft.com/office/powerpoint/2010/main" val="37490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Search Housing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7" y="2293430"/>
            <a:ext cx="2009686" cy="36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B60BD0-750D-7EF4-35E9-323AC183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60" y="2288114"/>
            <a:ext cx="2011279" cy="36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053" y="2288114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396205"/>
            <a:ext cx="2352404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Write keywords to search bar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search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 with info filled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</p:spTree>
    <p:extLst>
      <p:ext uri="{BB962C8B-B14F-4D97-AF65-F5344CB8AC3E}">
        <p14:creationId xmlns:p14="http://schemas.microsoft.com/office/powerpoint/2010/main" val="38218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Filter Search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9" y="2200270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Filter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Filter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42639" y="180533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filters applied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EFD-4C41-77BE-916F-5758831B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49" y="2175427"/>
            <a:ext cx="2018073" cy="359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D1D58-88AB-C9C2-E144-630E0B489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810" y="2129831"/>
            <a:ext cx="2085418" cy="3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Order Search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1" y="2232565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Order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Order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order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963D6-5327-36AB-6E23-38AEC0DA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13" y="2288113"/>
            <a:ext cx="1992646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8A20B-47A2-4EA6-D488-903701AFD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403" y="2267574"/>
            <a:ext cx="2016284" cy="36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Add Offer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" y="2593796"/>
            <a:ext cx="1588385" cy="28453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191374" y="3983274"/>
            <a:ext cx="1040776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155547" y="3219294"/>
            <a:ext cx="1076604" cy="691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Tap the add offer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59325" y="219330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3098073" y="21790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5746764" y="218818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72608" y="5656963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3232150" y="5685715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077E2-B2BF-4466-9263-87899B3D1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084" y="2580683"/>
            <a:ext cx="1588385" cy="284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C4309-9ED7-5E4D-CD46-C922C429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317" y="2549144"/>
            <a:ext cx="1582030" cy="28416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52EB3D-83A6-316F-BC85-B3C71722063E}"/>
              </a:ext>
            </a:extLst>
          </p:cNvPr>
          <p:cNvCxnSpPr>
            <a:cxnSpLocks/>
          </p:cNvCxnSpPr>
          <p:nvPr/>
        </p:nvCxnSpPr>
        <p:spPr>
          <a:xfrm>
            <a:off x="5013906" y="4001528"/>
            <a:ext cx="955094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EEF3B4-95F7-2F2B-4E23-1606074C6EA6}"/>
              </a:ext>
            </a:extLst>
          </p:cNvPr>
          <p:cNvSpPr txBox="1">
            <a:spLocks/>
          </p:cNvSpPr>
          <p:nvPr/>
        </p:nvSpPr>
        <p:spPr>
          <a:xfrm>
            <a:off x="4928221" y="3162608"/>
            <a:ext cx="1040779" cy="805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Fill the housing attributes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30B6B8-0DC0-196F-3D18-F31DF2E6FA62}"/>
              </a:ext>
            </a:extLst>
          </p:cNvPr>
          <p:cNvCxnSpPr>
            <a:cxnSpLocks/>
          </p:cNvCxnSpPr>
          <p:nvPr/>
        </p:nvCxnSpPr>
        <p:spPr>
          <a:xfrm>
            <a:off x="7675890" y="4017104"/>
            <a:ext cx="205231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40630F-5D29-A456-5713-1804F569F6AA}"/>
              </a:ext>
            </a:extLst>
          </p:cNvPr>
          <p:cNvSpPr txBox="1">
            <a:spLocks/>
          </p:cNvSpPr>
          <p:nvPr/>
        </p:nvSpPr>
        <p:spPr>
          <a:xfrm>
            <a:off x="7981379" y="3664734"/>
            <a:ext cx="1264497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Create Offer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835C01-B3C3-BA0F-4839-2D73C043F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712" y="2545323"/>
            <a:ext cx="1588239" cy="284544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AB8B29-E5A0-37E2-9CF2-CFE8A9F3E06B}"/>
              </a:ext>
            </a:extLst>
          </p:cNvPr>
          <p:cNvSpPr txBox="1">
            <a:spLocks/>
          </p:cNvSpPr>
          <p:nvPr/>
        </p:nvSpPr>
        <p:spPr>
          <a:xfrm>
            <a:off x="7748906" y="4978420"/>
            <a:ext cx="1894693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Confirm action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77ACB0-3CC2-3E8D-D503-10B47E981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75" y="4178052"/>
            <a:ext cx="1793967" cy="77474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8EEC9C4-648F-CE02-47C3-EC1A333409E7}"/>
              </a:ext>
            </a:extLst>
          </p:cNvPr>
          <p:cNvSpPr txBox="1">
            <a:spLocks/>
          </p:cNvSpPr>
          <p:nvPr/>
        </p:nvSpPr>
        <p:spPr>
          <a:xfrm>
            <a:off x="9690532" y="21415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649FE4D-5B53-D5AE-8104-23A89673C3FE}"/>
              </a:ext>
            </a:extLst>
          </p:cNvPr>
          <p:cNvSpPr txBox="1">
            <a:spLocks/>
          </p:cNvSpPr>
          <p:nvPr/>
        </p:nvSpPr>
        <p:spPr>
          <a:xfrm>
            <a:off x="5821489" y="5654206"/>
            <a:ext cx="2009686" cy="77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filled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668BD31-FE0F-E601-2A6F-76F69199D53B}"/>
              </a:ext>
            </a:extLst>
          </p:cNvPr>
          <p:cNvSpPr txBox="1">
            <a:spLocks/>
          </p:cNvSpPr>
          <p:nvPr/>
        </p:nvSpPr>
        <p:spPr>
          <a:xfrm>
            <a:off x="9682988" y="5654206"/>
            <a:ext cx="2009686" cy="107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with success indication</a:t>
            </a:r>
          </a:p>
        </p:txBody>
      </p:sp>
    </p:spTree>
    <p:extLst>
      <p:ext uri="{BB962C8B-B14F-4D97-AF65-F5344CB8AC3E}">
        <p14:creationId xmlns:p14="http://schemas.microsoft.com/office/powerpoint/2010/main" val="340987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A88DBC-E87D-2A81-1218-73469B23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16318"/>
              </p:ext>
            </p:extLst>
          </p:nvPr>
        </p:nvGraphicFramePr>
        <p:xfrm>
          <a:off x="1580052" y="2292539"/>
          <a:ext cx="9000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68447326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593971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681383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Issue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Heuristic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Severity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Small font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6, 1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1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Only ascending order available in search results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search bar in housing section (only available at the home page)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7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explanation or placeholder text on search bar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5, 10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3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Lack of attributes when adding offer (example: image)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2, 3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1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indication of current page in the footer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7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Redundant navigation options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62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7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662569" y="3639397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label or placeholder text on search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98C58-7F9F-2045-6B6E-F45A2D72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7" y="2033770"/>
            <a:ext cx="2235315" cy="1514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D9FF9-6374-6317-2216-A8FD7A02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91" y="2377233"/>
            <a:ext cx="2606809" cy="24226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3705F5-1719-0CEA-3DEF-33E378B58337}"/>
              </a:ext>
            </a:extLst>
          </p:cNvPr>
          <p:cNvSpPr txBox="1">
            <a:spLocks/>
          </p:cNvSpPr>
          <p:nvPr/>
        </p:nvSpPr>
        <p:spPr>
          <a:xfrm>
            <a:off x="8772630" y="4940112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search bar and only ascending order available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DAF00-59BD-AB8D-3E18-2BEB99B18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6" y="4906205"/>
            <a:ext cx="2654436" cy="42864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52163D-6243-4FEF-661D-D91081570606}"/>
              </a:ext>
            </a:extLst>
          </p:cNvPr>
          <p:cNvSpPr txBox="1">
            <a:spLocks/>
          </p:cNvSpPr>
          <p:nvPr/>
        </p:nvSpPr>
        <p:spPr>
          <a:xfrm>
            <a:off x="704851" y="5448075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footer indication of current page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13F6F-FD56-BE54-DB92-1BFD4EF03B39}"/>
              </a:ext>
            </a:extLst>
          </p:cNvPr>
          <p:cNvGrpSpPr/>
          <p:nvPr/>
        </p:nvGrpSpPr>
        <p:grpSpPr>
          <a:xfrm>
            <a:off x="4397943" y="2062087"/>
            <a:ext cx="3402031" cy="1880050"/>
            <a:chOff x="8040673" y="2451256"/>
            <a:chExt cx="3402031" cy="18800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0CD4C4-3884-DAF5-1A74-1C6694EA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673" y="2451256"/>
              <a:ext cx="3402031" cy="1174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20B4ED-BFBF-988A-F6B6-7C788325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0673" y="3813508"/>
              <a:ext cx="1338699" cy="51779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BBDC8B9-B173-9D3E-11C4-E1C8789CCCA5}"/>
                </a:ext>
              </a:extLst>
            </p:cNvPr>
            <p:cNvSpPr txBox="1">
              <a:spLocks/>
            </p:cNvSpPr>
            <p:nvPr/>
          </p:nvSpPr>
          <p:spPr>
            <a:xfrm>
              <a:off x="9379373" y="3745761"/>
              <a:ext cx="2020186" cy="4417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Small font (size 7)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D6FAB1-0992-974C-6135-53E0BC4983A7}"/>
              </a:ext>
            </a:extLst>
          </p:cNvPr>
          <p:cNvSpPr txBox="1">
            <a:spLocks/>
          </p:cNvSpPr>
          <p:nvPr/>
        </p:nvSpPr>
        <p:spPr>
          <a:xfrm>
            <a:off x="3690685" y="4196863"/>
            <a:ext cx="4816548" cy="194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Our idea was that elements with small fonts would be clickable in the next prototype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Small font instead of grey/transparent tones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Clearly didn’t 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Lack of clarity</a:t>
            </a:r>
          </a:p>
        </p:txBody>
      </p:sp>
    </p:spTree>
    <p:extLst>
      <p:ext uri="{BB962C8B-B14F-4D97-AF65-F5344CB8AC3E}">
        <p14:creationId xmlns:p14="http://schemas.microsoft.com/office/powerpoint/2010/main" val="419560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2" ma:contentTypeDescription="Criar um novo documento." ma:contentTypeScope="" ma:versionID="fee3d826901bcb9451dce0bbc19dadc3">
  <xsd:schema xmlns:xsd="http://www.w3.org/2001/XMLSchema" xmlns:xs="http://www.w3.org/2001/XMLSchema" xmlns:p="http://schemas.microsoft.com/office/2006/metadata/properties" xmlns:ns3="a47fcd35-67e3-4b66-9352-8d0db098ec50" targetNamespace="http://schemas.microsoft.com/office/2006/metadata/properties" ma:root="true" ma:fieldsID="deb6b73c7f47f6e6612a6af669b62c39" ns3:_="">
    <xsd:import namespace="a47fcd35-67e3-4b66-9352-8d0db098e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E380B0-3793-4519-A034-114F335A5299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a47fcd35-67e3-4b66-9352-8d0db098ec50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6EE102A-C587-47D4-980D-6EF8035045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97E427-2E56-4B40-B661-233DAE44C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cd35-67e3-4b66-9352-8d0db098e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332</Words>
  <Application>Microsoft Office PowerPoint</Application>
  <PresentationFormat>Widescreen</PresentationFormat>
  <Paragraphs>94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LEICedin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LEICedin</dc:title>
  <dc:creator/>
  <cp:lastModifiedBy>Alexandre Ferreira Nunes</cp:lastModifiedBy>
  <cp:revision>55</cp:revision>
  <dcterms:created xsi:type="dcterms:W3CDTF">2021-12-04T07:30:26Z</dcterms:created>
  <dcterms:modified xsi:type="dcterms:W3CDTF">2022-11-15T21:22:18Z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